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ca0963c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ca0963c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5ca0963cf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5ca0963cf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ca0963cf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ca0963cf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ca0963cf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ca0963cf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ca0963cf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ca0963cf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ca0963cf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ca0963cf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ca0963cf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ca0963cf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ca0963cf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ca0963cf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Робот BOOTS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Николаев Фомина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: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21649"/>
            <a:ext cx="7175975" cy="45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Первичный дизайн(плохой):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825" y="1340850"/>
            <a:ext cx="4185024" cy="3138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0850" y="1340850"/>
            <a:ext cx="4185024" cy="3138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Колеса: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350" y="1152475"/>
            <a:ext cx="2958725" cy="394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7950" y="1086152"/>
            <a:ext cx="2958725" cy="3944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212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Плата: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750" y="1535050"/>
            <a:ext cx="4307402" cy="323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5150" y="1535056"/>
            <a:ext cx="4307402" cy="3230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268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Платформа: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600" y="972800"/>
            <a:ext cx="5490099" cy="4117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900" y="972800"/>
            <a:ext cx="5401901" cy="405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715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Код: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9099" y="1017725"/>
            <a:ext cx="5463626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Итоговый продукт: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401" y="1152475"/>
            <a:ext cx="4820874" cy="361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